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66" r:id="rId2"/>
    <p:sldId id="278" r:id="rId3"/>
    <p:sldId id="279" r:id="rId4"/>
    <p:sldId id="280" r:id="rId5"/>
    <p:sldId id="312" r:id="rId6"/>
    <p:sldId id="281" r:id="rId7"/>
    <p:sldId id="282" r:id="rId8"/>
    <p:sldId id="283" r:id="rId9"/>
    <p:sldId id="284" r:id="rId10"/>
    <p:sldId id="285" r:id="rId11"/>
    <p:sldId id="287" r:id="rId12"/>
    <p:sldId id="288" r:id="rId13"/>
    <p:sldId id="290" r:id="rId14"/>
    <p:sldId id="293" r:id="rId15"/>
    <p:sldId id="294" r:id="rId16"/>
    <p:sldId id="295" r:id="rId17"/>
    <p:sldId id="296" r:id="rId18"/>
    <p:sldId id="297" r:id="rId19"/>
    <p:sldId id="298" r:id="rId20"/>
    <p:sldId id="313" r:id="rId21"/>
    <p:sldId id="304" r:id="rId22"/>
    <p:sldId id="305" r:id="rId23"/>
    <p:sldId id="306" r:id="rId24"/>
    <p:sldId id="307" r:id="rId25"/>
    <p:sldId id="308" r:id="rId26"/>
    <p:sldId id="310" r:id="rId27"/>
    <p:sldId id="299" r:id="rId28"/>
    <p:sldId id="31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140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C06F4-3DF5-4A35-8934-B56D35E319E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F08A-4026-46A8-8D3D-424BBD768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4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6E252E-9622-46CA-A59C-584317ECEC1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729700-8065-42A5-BD17-A139FB927D2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252E-9622-46CA-A59C-584317ECEC1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9700-8065-42A5-BD17-A139FB927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252E-9622-46CA-A59C-584317ECEC1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D729700-8065-42A5-BD17-A139FB927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252E-9622-46CA-A59C-584317ECEC1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9700-8065-42A5-BD17-A139FB927D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6E252E-9622-46CA-A59C-584317ECEC1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D729700-8065-42A5-BD17-A139FB927D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252E-9622-46CA-A59C-584317ECEC1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9700-8065-42A5-BD17-A139FB927D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252E-9622-46CA-A59C-584317ECEC1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9700-8065-42A5-BD17-A139FB927D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252E-9622-46CA-A59C-584317ECEC1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9700-8065-42A5-BD17-A139FB927D2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252E-9622-46CA-A59C-584317ECEC1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9700-8065-42A5-BD17-A139FB927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252E-9622-46CA-A59C-584317ECEC1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729700-8065-42A5-BD17-A139FB927D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252E-9622-46CA-A59C-584317ECEC1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9700-8065-42A5-BD17-A139FB927D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F6E252E-9622-46CA-A59C-584317ECEC10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D729700-8065-42A5-BD17-A139FB927D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44824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6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П</a:t>
            </a:r>
            <a:r>
              <a:rPr lang="ru-RU" sz="6000" b="1" i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роектан</a:t>
            </a:r>
            <a:r>
              <a:rPr lang="ru-RU" sz="60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6000" b="1" i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презентаци</a:t>
            </a:r>
            <a:endParaRPr lang="ru-RU" sz="6000" b="1" i="0" dirty="0" smtClean="0">
              <a:solidFill>
                <a:schemeClr val="accent6">
                  <a:lumMod val="50000"/>
                </a:schemeClr>
              </a:solidFill>
              <a:effectLst/>
              <a:latin typeface="Monotype Corsiva" panose="03010101010201010101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«Ненан мотт </a:t>
            </a:r>
            <a:r>
              <a:rPr lang="ru-RU" sz="6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ларбе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6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вай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!»</a:t>
            </a:r>
            <a:endParaRPr lang="ru-RU" sz="6000" b="1" i="0" dirty="0" smtClean="0">
              <a:solidFill>
                <a:schemeClr val="accent6">
                  <a:lumMod val="50000"/>
                </a:schemeClr>
              </a:solidFill>
              <a:effectLst/>
              <a:latin typeface="Monotype Corsiva" panose="03010101010201010101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Constantia"/>
            </a:endParaRPr>
          </a:p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Кечйинарг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: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хьалхара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кхиорхо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: Тагаева Ф.В.</a:t>
            </a:r>
          </a:p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Constantia"/>
            </a:endParaRPr>
          </a:p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Constantia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Г1оьрдала –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Юьрт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, 2022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Constantia"/>
              </a:rPr>
              <a:t>шо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Constantia"/>
            </a:endParaRPr>
          </a:p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Constantia"/>
              </a:rPr>
              <a:t> </a:t>
            </a:r>
            <a:endParaRPr lang="ru-RU" sz="3600" b="1" i="1" dirty="0">
              <a:solidFill>
                <a:srgbClr val="7030A0"/>
              </a:solidFill>
              <a:latin typeface="Constantia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7200" b="1" i="1" dirty="0">
                <a:solidFill>
                  <a:srgbClr val="7030A0"/>
                </a:solidFill>
                <a:latin typeface="Constantia"/>
              </a:rPr>
              <a:t> </a:t>
            </a:r>
          </a:p>
        </p:txBody>
      </p:sp>
      <p:pic>
        <p:nvPicPr>
          <p:cNvPr id="23557" name="Picture 5" descr="https://st27.stblizko.ru/images/product/390/145/298_origina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1" y="620688"/>
            <a:ext cx="8208912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хаза,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исбаьхьа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меттигаш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кхиархошна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йовзийтар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Чеберлоевски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ущели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Никарой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(б1оьвнаш) 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about-planet.ru/images/asia/strana/chechnya/chechny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4" y="2564904"/>
            <a:ext cx="3351856" cy="32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8c/fb/3c/8cfb3cefd3334baa0bc3cc8dbc1c80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41" y="2564904"/>
            <a:ext cx="3528392" cy="32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61092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Къоьзана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1ам                                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Соьлжа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Г1ала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static.guidego.ru/6087c94c2afdb362345ef73e.1600x12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6802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mycdn.me/i?r=AzEPZsRbOZEKgBhR0XGMT1RkZFxews6hIQvW6LXcotx5A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7548"/>
            <a:ext cx="404441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27.stblizko.ru/images/product/390/145/298_original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8004857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96880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Маьждиг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artpolygraf.ru/image/cache/catalog/main/milan/milan2017/m_3509-80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9" b="7648"/>
          <a:stretch/>
        </p:blipFill>
        <p:spPr bwMode="auto">
          <a:xfrm>
            <a:off x="617984" y="1340768"/>
            <a:ext cx="7620000" cy="492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42202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духаршца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кхетам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к1аргбар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s://i1.sndcdn.com/artworks-000232392195-jmf9r6-t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7" y="1196752"/>
            <a:ext cx="2826096" cy="252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fashionapp.ru/wp-content/uploads/2019/02/detskij-gruzinskij-kostyum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4425952" cy="53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culture.ru/storage/images/3a18f3ff-7f40-5690-8940-c3040f09ec0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7" y="3894288"/>
            <a:ext cx="28260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10144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кхача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даарш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довзийтар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avatars.mds.yandex.net/i?id=668726ae0e1f799fdafe6a9821438da7_l-5481528-images-thumbs&amp;ref=rim&amp;n=13&amp;w=960&amp;h=9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96044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i.mycdn.me/i?r=AzEPZsRbOZEKgBhR0XGMT1Rk3gSt1C47Xg3deeya4Gblt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816424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388133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sun9-66.userapi.com/SO68sb5IAKeQWZ-M4qW23l88zsNCI6PDJlQ0uw/hopPuC67k6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1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454083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фольклорца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Х1етал –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металш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5460" y="1556792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Х1етал-метал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хаийла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хьуна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Биъ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ловзуш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берг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шиъ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Iуттуш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ерг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цхьаъ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ластош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ерг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Когаш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бац,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тIемаш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хьоза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бодуш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бац? (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ЧIара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Когаш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бац,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тIемаш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хьоза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бодуш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бац? (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ЧIара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Куьйгаш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дац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бел 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яц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поппарх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хIусам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ЧIегIардиг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Хьуьн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чохь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арахь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кетар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лелаш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УьстагI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шайх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вац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маж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ю? (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Хина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тIай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некъана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накъост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Дийнахь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буьйсанна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лай? (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ЖIаьла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йистера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баьццара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бохча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Пхьид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ЦIиэ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ленаш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долуш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кIайн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говраш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ГIезаш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Леташ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яц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юсалой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лела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Москал-нIаьна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Шозза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дуьненчу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даьлларг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Олхазар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7062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Г1иллакх –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оьздангаллех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кицанаш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8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кхаьчча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юучу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кхаьчча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Воккхах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волчунна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жимах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вацахь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жимохчунна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воккхах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вац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Воккхачо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аьлларг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дайна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дац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Воккхачо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аьлларг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динарг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дохко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ваьлла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Воккхачо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аьлларг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цадинарг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бердах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вахна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Г1иллакх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дезаш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волчунна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дац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аьлла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юккъе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лелае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Дикачу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г1иллакхо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вина,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амало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элах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лай вина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Къиг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т1ееъча,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къиг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г1отту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хьала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Оьздачу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стага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ц1ахь а, хьошалг1ахь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волуш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х1ума.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Стеган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хадийнарг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диначунна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дика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динарг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мостаг1чуьнан ч1ир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эцнарг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Юххерчуьнга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мала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олуш хи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мелларг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а, мала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аьлча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мелларг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ж1аьла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73518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Даймахках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кицанаш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8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мохк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мазал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мерза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Дикачу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пхьидо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1ам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хестабо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Мехка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доцчу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иэро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пхьагал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Нехан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хуьлучул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эвлахь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лай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хилар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тоьлу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Ц1ийнах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идда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бежана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берзан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бага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дахна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Ц1ийнах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идда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бежана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не1арца дайна.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лардечо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лардийр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ц1а - ц1ен ц1а. </a:t>
            </a:r>
          </a:p>
        </p:txBody>
      </p:sp>
      <p:pic>
        <p:nvPicPr>
          <p:cNvPr id="19458" name="Picture 2" descr="https://st27.stblizko.ru/images/product/390/145/298_origina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8208913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12383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961" y="28832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Дагардарш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961" y="834498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Суьйре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суьйре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садайна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Г1ала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вахча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Т1ам, т1ам –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ведаран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т1ам,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д1авала, капитан.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дум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бишшари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Чахь-чирг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индарби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Ай-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иннакказ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Бунч1!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Дагардарш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Лаьмнаш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юккъера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стаг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схьавелира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киснара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урс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схьадаьккхира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Тухур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тухур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дац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Тоьхча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наха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дуьтур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дац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воьдура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воьдура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Хьаьжи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хьера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воьдура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Т1аьхьа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хьаьдда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маж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лецира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Мажи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карахь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к1ант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карийра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К1ентан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карахь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карийра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чохь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х1оа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карийра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Х1оъ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чохь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сера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карийра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Сера, сера,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молха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D:\Тагаева Фариза\ДАЙМОХК ФОТО\Новая папка\IMG_20210916_1056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 b="26667"/>
          <a:stretch/>
        </p:blipFill>
        <p:spPr bwMode="auto">
          <a:xfrm>
            <a:off x="969822" y="3789040"/>
            <a:ext cx="2882098" cy="2813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D:\Тагаева Фариза\ДАЙМОХК ФОТО\Новая папка\IMG_20210916_1057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3" t="32941" b="24236"/>
          <a:stretch/>
        </p:blipFill>
        <p:spPr bwMode="auto">
          <a:xfrm>
            <a:off x="5292080" y="3789040"/>
            <a:ext cx="2952329" cy="2813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82230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642938" y="3289548"/>
            <a:ext cx="792956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Нохчийн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Президентан</a:t>
            </a:r>
            <a:r>
              <a:rPr lang="ru-RU" alt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Указ</a:t>
            </a:r>
            <a:endParaRPr lang="ru-RU" alt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11.05. 2007 ш.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Соьлжа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г1ала  № 207</a:t>
            </a:r>
          </a:p>
          <a:p>
            <a:pPr algn="ctr" eaLnBrk="0" hangingPunct="0"/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Нохчийн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мотт 1алашбаран, кхид1а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шарбаран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algn="ctr" eaLnBrk="0" hangingPunct="0"/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кхиоран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нохчийн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культура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кхиорехь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къоман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башхалла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ларъярехь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цо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лело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маь1на 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лакхадаккхаран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1алашонца</a:t>
            </a:r>
            <a:r>
              <a:rPr lang="ru-RU" alt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Нохчийн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республикехь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меттанийн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хьокъехь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долчу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Нохчийн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законна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куьг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яздина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апрелан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25-г1а  де –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Нохчийн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меттан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де д1акхайкхо</a:t>
            </a:r>
            <a:r>
              <a:rPr lang="ru-RU" alt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</a:t>
            </a:r>
          </a:p>
          <a:p>
            <a:pPr algn="ctr" eaLnBrk="0" hangingPunct="0"/>
            <a:r>
              <a:rPr lang="ru-RU" alt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Нохчийн</a:t>
            </a:r>
            <a:r>
              <a:rPr lang="ru-RU" alt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Республикан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Президент  </a:t>
            </a:r>
            <a:r>
              <a:rPr lang="ru-RU" alt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Р.А.Кадыров</a:t>
            </a: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ru-RU" alt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lang="ru-RU" altLang="ru-RU" sz="4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2" name="Picture 2" descr="https://udo-029.do95.ru/index.php?component=download&amp;file=1bc49367dadd8929ba124c4c25abac7bacf53ba96016a4655f571576fd9b5b39&amp;view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8"/>
          <a:stretch/>
        </p:blipFill>
        <p:spPr bwMode="auto">
          <a:xfrm>
            <a:off x="1763688" y="332656"/>
            <a:ext cx="5472608" cy="29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59962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467544" y="2852936"/>
            <a:ext cx="4176464" cy="345638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1оттабаккхаман-диалоган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технологех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ю кейс-технологи.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Хьехархочо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ша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проблемни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хьал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а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кхуллуш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иза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кхочушдаран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некъ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лахар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гайтар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Масала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Кхетош-кхиорхочо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жима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дийцар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деша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доладо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кхиархошна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царна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уггар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хазделлачу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меттехь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соцунг1а а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йой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т1едиллар до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царна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аша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муха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чекхдоккхур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дара и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дийцар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шаьш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хилча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цуьнан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авторш. И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тайпа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болх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д1абахь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мегар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ду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кхиархой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шина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тобане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бекъна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, х1ора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тобано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шен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дийцаран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чаккхенан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кеп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юьйцуш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Цул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т1аьхь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кхетош-кхиорхочо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дерриге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а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дийцар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д1адоьшу.</a:t>
            </a:r>
          </a:p>
          <a:p>
            <a:pPr marL="0" indent="0">
              <a:buFont typeface="Wingdings 2" pitchFamily="18" charset="2"/>
              <a:buNone/>
            </a:pP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748" t="14766" r="11804" b="17694"/>
          <a:stretch/>
        </p:blipFill>
        <p:spPr>
          <a:xfrm>
            <a:off x="467544" y="332656"/>
            <a:ext cx="4320480" cy="24482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60032" y="2132856"/>
            <a:ext cx="392392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хьал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кхоллар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оьшург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лахархьама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дешархошка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шайга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болх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байтар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вовшахтухуш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шина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некъах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эцар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гуш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ма-хиллара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керланиг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гучудалар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бакъдарца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нисло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цкъа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хьалха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кхиорхочо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ойлаяран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бакъдаран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кеп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гойту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шолг1а -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кхиархоша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шаьш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кхиорхочуьнан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г1оьнца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бакъдо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т1еч1аг1деш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цхьаьний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бакъдо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Керланиг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иштта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хьехар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гуттар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нисло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х1унда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аьлча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цкъацкъа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1амошдерг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хала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хуьлу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цхьадерг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бакъдан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оьшуш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меттиг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нисло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7856245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«СИНКВЕЙН»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4464672" y="1643190"/>
            <a:ext cx="4355799" cy="519248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Критически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ойлаяр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кхиоран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технологех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технология развития критического мышления) ю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французски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маттахь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пхеа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мог1анах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лаьтта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байт.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пхеа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мог1анах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лаьтта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къастамечу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кепаца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язйинчу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жимачу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байтан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кеп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оьшу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1.Дешнийн т1аьхьало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хьалаюзу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2.Боцца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чулацам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схьабийцарна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кечам.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3.Коьртаниг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1амаво.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4.Жимчу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кхоллархо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хила таро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5.Массера 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кхочушхуьлу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45" y="1719943"/>
            <a:ext cx="4281428" cy="42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Сиквейн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язъяран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бакъонаш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489858" y="1817914"/>
            <a:ext cx="8138602" cy="40933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Хьалхара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мог1а –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цхьа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байтан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ц1е,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дукхахьолахь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ц1ердош.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Шолг1а мог1а – ши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билгалдош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причасти)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чулацамах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язъяр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Кхоалг1а мог1а –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хандош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Дар я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хилар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чулацамна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т1ехьажийна.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Боьалг1а мог1а –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диъ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Чулалацаме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болу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хьежам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Пхоьалг1а мог1а –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цхьа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чулацамехь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коьртаниг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билгалдаккхар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Дукхахьолахь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ц1ердош.</a:t>
            </a:r>
          </a:p>
          <a:p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Масала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681402" cy="48441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1алам</a:t>
            </a:r>
            <a:endParaRPr lang="ru-RU" sz="2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Дийна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исбаьхьа</a:t>
            </a:r>
            <a:endParaRPr lang="ru-RU" sz="2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Воккхавоь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цецвуьйла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лардо</a:t>
            </a:r>
            <a:endParaRPr lang="ru-RU" sz="2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1алам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лардан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Хазна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Кхузахь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вайна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язъешволчунна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къамелан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дакъош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къасто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х1отто,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хьалхарчу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дашца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маь1ница дог1уш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дало. Цу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дерригено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вайна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таро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дешархойн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дозуш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долу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къамел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церан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дешнийн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х1онс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мелла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алсам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яккха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Ткъа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кхочушдан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х1ора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урокехь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муьлхха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тема 1амош.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833507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Нохчийн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мотт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нийса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бийцар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доккха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маь1на ду. 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7927520" cy="452081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Исбаьхьаллин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тайпа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амал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йолу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1илма ду.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1аламат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боккха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т1е1аткъам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адамийн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ойланнийн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синхаамнийн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Нохчийн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мотт ц1ена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нийса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бийцаро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кхиайо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кхиархошкахь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адамалла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къинхетамалла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Дика кечам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биначу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занятишкахь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маттах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лаьцна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долу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берийн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хаарш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алсамдовлу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адамийн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хуьлуш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йолчу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юкъаметтигех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лаьцна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кхета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уьш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Кхиорхочо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ненан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матте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безам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хьаналчу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къинхьегаме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безам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хила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веза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бусулбачу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динца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дуьненна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хьежам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болуш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балхо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кхиархо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кхетаво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хьанал-хьарам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долчух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оьзда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долчух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доцчух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г1иллакхе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долчух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доцчух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доцца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аьлча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иманчу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валаво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4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470322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кхиархойн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барта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къамел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кхиорехь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дуккха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халонаш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хуьлу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Кхиархошна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хала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хуьлу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шайна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дагахь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дерг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нийса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схьаала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шерра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къамел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шайн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ойланехь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дерг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д1адийца.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Цундела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муьлххачу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гуламашкахь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арахь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–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адамашна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юкъахь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къамелаш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дечу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меттигашкахь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хаало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барта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къамелехь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хилла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кхачамбацарш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Цундела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суна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хетарехь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мехала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ду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берийн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бешахь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школашкахь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суьйренаш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диспуташ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горга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стоьлаш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д1аяхьар.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Тайп-тайпанчу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методашца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болх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беш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кхиархошна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кхин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бег1ийла,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кхетаме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эвсаре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кепаш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юкъаялор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ду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тахана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нохчийн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мотт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безаш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1амо а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лууш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волчунна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декхар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2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:\Мои рисунки по истории ЧР\приветств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2"/>
          <a:stretch>
            <a:fillRect/>
          </a:stretch>
        </p:blipFill>
        <p:spPr bwMode="auto">
          <a:xfrm>
            <a:off x="539553" y="404665"/>
            <a:ext cx="3456384" cy="32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 flipH="1">
            <a:off x="4283968" y="433592"/>
            <a:ext cx="195330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Ненан мотт</a:t>
            </a:r>
            <a:endParaRPr lang="ru-RU" alt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Ваккхарх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кхолламо</a:t>
            </a:r>
            <a:endParaRPr lang="ru-RU" alt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 х1ордал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дехьа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Хилахрах</a:t>
            </a:r>
            <a: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 мел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генахь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 пана –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махкахь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Кхолламо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мел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варх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Бакъ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харц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чеха,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Оьздалла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ларйийр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Сайн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ненан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маттахь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Сайн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маттахь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Шовданийн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илли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Бохь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лекхчу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ламанийн</a:t>
            </a:r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3302146"/>
            <a:ext cx="21602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Баьццара дари.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Хийлачу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турпална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Ахь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ц1е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тилли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Къонаха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бийца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и-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Тоьлларг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ларий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Ненан мотт,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хьо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 сан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Марзо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ницкъ,г1ора,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Муьлхха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дозалла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ас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хьан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ц1арца.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Халонна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хьалха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х1отта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гуора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Iамий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ахь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Баркалла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Буьйцу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сий </a:t>
            </a:r>
            <a:r>
              <a:rPr lang="ru-RU" alt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дарца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7649" name="Picture 1" descr="D:\Тагаева Фариза\ДАЙМОХК ФОТО\Новая папка\IMG-20210422-WA01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3" b="16079"/>
          <a:stretch/>
        </p:blipFill>
        <p:spPr bwMode="auto">
          <a:xfrm>
            <a:off x="6444208" y="404665"/>
            <a:ext cx="2304256" cy="266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D:\Тагаева Фариза\ДАЙМОХК ФОТО\Новая папка\IMG-20210601-WA007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063" b="5564"/>
          <a:stretch/>
        </p:blipFill>
        <p:spPr bwMode="auto">
          <a:xfrm>
            <a:off x="539553" y="3413141"/>
            <a:ext cx="3456384" cy="3182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03648"/>
      </p:ext>
    </p:extLst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Хиламе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хьежар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820891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Кхиархошна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меттан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сийлалла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цуьнан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исбаьхаьалла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йовзар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г1иллакх-оьздангалла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довзар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ч1аг1балар;</a:t>
            </a: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кхиархойн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ч1аг1бар; </a:t>
            </a: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биллина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мотт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цаьрга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бийцитар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Кхиорхошна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бараш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кхетош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кхиорехь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лакхарчу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бараме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хьалаваккхар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хийцам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вовшахтохар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кхиоран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балхат1ехь.</a:t>
            </a:r>
          </a:p>
          <a:p>
            <a:endParaRPr lang="ru-RU" sz="2000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Дайшна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наношна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доьзал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кхиоран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статусехь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лакхаваккхар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arenR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27.stblizko.ru/images/product/390/145/298_origina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8" y="5423138"/>
            <a:ext cx="8208913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4677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Ладог1арна </a:t>
            </a:r>
            <a:r>
              <a:rPr lang="ru-RU" sz="66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баркалла</a:t>
            </a:r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6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3212976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Дала </a:t>
            </a:r>
            <a:r>
              <a:rPr lang="ru-RU" sz="3600" b="1" dirty="0" err="1" smtClean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хьуьнар</a:t>
            </a:r>
            <a:r>
              <a:rPr lang="ru-RU" sz="3600" b="1" dirty="0" smtClean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а, </a:t>
            </a:r>
            <a:r>
              <a:rPr lang="ru-RU" sz="3600" b="1" dirty="0" err="1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аьтто</a:t>
            </a:r>
            <a:r>
              <a:rPr lang="ru-RU" sz="3600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а, </a:t>
            </a:r>
            <a:r>
              <a:rPr lang="ru-RU" sz="3600" b="1" dirty="0" err="1" smtClean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ницкъ</a:t>
            </a:r>
            <a:r>
              <a:rPr lang="ru-RU" sz="3600" b="1" dirty="0" smtClean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600" b="1" dirty="0" err="1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лойла</a:t>
            </a:r>
            <a:r>
              <a:rPr lang="ru-RU" sz="3600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вайна</a:t>
            </a:r>
            <a:r>
              <a:rPr lang="ru-RU" sz="3600" b="1" dirty="0" smtClean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вешан 1алашо </a:t>
            </a:r>
            <a:r>
              <a:rPr lang="ru-RU" sz="3600" b="1" dirty="0" err="1" smtClean="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кхочушйарехь</a:t>
            </a:r>
            <a:endParaRPr lang="ru-RU" sz="3600" b="1" dirty="0">
              <a:ln w="22225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96660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570765" y="404664"/>
            <a:ext cx="8032452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</a:p>
          <a:p>
            <a:pPr algn="ctr" eaLnBrk="0" hangingPunct="0"/>
            <a:endParaRPr lang="ru-RU" alt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«Мотт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ларбахь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къам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культура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ларйийр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Ненан мотт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хазна 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дахарехь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Боккха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ницкъ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цуьнан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адамийн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кхетам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кхиорехь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Шийлачу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дийнахь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кхеттачу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малхо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дохдо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дуьне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дог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дохдо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маттахь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аьллачу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дашо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Мел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дийцича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дийцина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валлал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дукха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довха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дешнаш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маттах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ала.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Т1екхуьу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къона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т1аьхье дайн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ламасташца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г1иллакх-оьздангаллица,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долуш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хилийтарна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т1ехьажийна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мотт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хьоьхучу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хьехархойн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Боккъалла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аьлча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мотт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хууш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воцург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къоман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бакъволу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воI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хила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йиш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яц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Ткъа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жимчохь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дуьне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довза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долалучу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муьрехь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хенахь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Iамийнехь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меттан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шоралла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кIоргалла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хазалла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йовза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йиш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яц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Цундела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дахале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хьалха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доьзалехь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бешахь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марзо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кхолларца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цхьаьна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юьхьанцарчу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йохучу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хьалхарчу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гIулчашца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иэсехь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чIагIбан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Iамо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лаам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Ткъа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дешаран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декъехь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дIахIоьттинчу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кепаца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марзо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кхуллуш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кIезиг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хIума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lang="ru-RU" altLang="ru-RU" sz="4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https://st27.stblizko.ru/images/product/390/145/298_origina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5" y="5464429"/>
            <a:ext cx="8176469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05557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95536" y="548680"/>
            <a:ext cx="803245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1алашо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меттан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сийлалла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цуьнан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исбаьхьалла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меттан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сийдар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дайн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оьзда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г1иллакхаш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лардар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х1ораннан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декхар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хилар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довзуьйтуш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кхиархошца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кхетош-кхиоран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д1абахьар.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Задачаш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кхиархойн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Даймахке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шайн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матте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болу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лакхабаккхар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а, 1амо а болу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лаам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т1еч1аг1бар;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берашна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вайнехан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г1иллакхашка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кхиор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фольклор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йовзийтар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Тагаева Фариза\ДАЙМОХК ФОТО\даймохк111\IMG-20210423-WA0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7" r="14444" b="30000"/>
          <a:stretch/>
        </p:blipFill>
        <p:spPr bwMode="auto">
          <a:xfrm>
            <a:off x="611560" y="3573016"/>
            <a:ext cx="3312368" cy="2894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Тагаева Фариза\ДАЙМОХК ФОТО\Новая папка\IMG_20210916_1043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" b="33137"/>
          <a:stretch/>
        </p:blipFill>
        <p:spPr bwMode="auto">
          <a:xfrm>
            <a:off x="4899215" y="3560667"/>
            <a:ext cx="3528392" cy="2919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98768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9"/>
            <a:ext cx="375744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361202" y="3212978"/>
            <a:ext cx="4124156" cy="32523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Wingdings 2" pitchFamily="18" charset="2"/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Font typeface="Wingdings 2" pitchFamily="18" charset="2"/>
              <a:buNone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Ткъа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т1аьхьарчу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хенахь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ненан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маттаца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шовкъ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йолчу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берийн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мог1анаш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нилхдовлуш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лаьтта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.Де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дийне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мел дели 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хаало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нохчийн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мотт г1еллуш, 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эшна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бог1уш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хилар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15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Х1ун дан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-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хаттар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х1утту.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Шеко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йоцуш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доккха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жоьпалла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т1ехь.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Берашца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ловзарца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белхаш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технологиш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юкъа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ялош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Font typeface="Wingdings 2" pitchFamily="18" charset="2"/>
              <a:buNone/>
            </a:pP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01" name="Picture 1" descr="D:\Тагаева Фариза\ДАЙМОХК ФОТО\даймохк111\IMG-20210422-WA02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b="26079"/>
          <a:stretch/>
        </p:blipFill>
        <p:spPr bwMode="auto">
          <a:xfrm>
            <a:off x="323528" y="3212978"/>
            <a:ext cx="3757444" cy="3384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D:\Тагаева Фариза\ДАЙМОХК ФОТО\даймохк111\IMG-20210423-WA04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02" y="260650"/>
            <a:ext cx="424324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4542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577920" y="411779"/>
            <a:ext cx="8032452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Проектан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коьчалца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кечам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Яздархойн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кхолларалла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кхиархошна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йовзийтар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Арсанукаев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Шайхи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вина 1930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августехь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Дишни-Веданахь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хьуьнан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белхахочун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Iабдулмуслиман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доьзалехь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Исбаьхчу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Iаламехь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дIадахна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бералла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Схьахетарехь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хIетахь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кIентан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даг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чу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йижина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Iаламан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аьхналла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цуьнан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кхоллараллехь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исбаьхьчу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поэтически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сурташкахь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вайна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гуш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ерг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Iабдулмуслим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Цуца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кIантий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дешийта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лууш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Дика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доьшуш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юьртара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чекхъяьккхина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Шайхис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халкъ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махках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даьккхича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Казахстанан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Семипалатински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областерчу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Новопокровски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кхаьчна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АрсанукаевгIеран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доьзал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Кхузахь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юккъера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чекхъяьккхина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хинволчу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поэта.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Цул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тIаьхьа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1949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Семипалатински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финансийн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техникуме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деша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воьду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Арсанукаев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Шайхи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1952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чекх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яьккхина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даймахка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Нохчийчу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цIаверззалц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Казахстанехь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финансийн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органашкахь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Веданан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Колхозан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дахар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цIе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йолчу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редакторан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заместитель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хIоттаво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Арсанукаев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Шайхи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даржехь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шина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бинчул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тIаьхьа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Соьлжа-ГIаларчу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ГIалгIайн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книжни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издательствон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редакторан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балха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схьавалийна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Издательствехь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кхиамца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беш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волу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Арсанукаев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Шайхи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Нохч-ГIалгIайн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яздархойн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Союзо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арахоьцучу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альманахан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коьрта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редактор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хIоттийна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Цул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тIаьхьа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1986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Нохч-ГIалгIайн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яздархойн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Союзан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правленин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председатель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хаьржина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Цхьайтта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хала а,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жоьпаллин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дахаран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тIаьххьарчу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шерашкахь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пачхьалкхан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литературин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фольклоран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кафедрехь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доцент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лаьттина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Арсанукаев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Шайхи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кхелхина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2012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мартехь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Соьжа-ГIалахь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6295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3960440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Арсанукаев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Шайхис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язйина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мотт»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ц1е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тиллина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»: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Доьзалехь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бийцар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дастам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хеташ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Хьуо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винчу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мотт д1атесна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ахь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"Сов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къен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дешнашна,бац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кхеташ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"!-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Бохуш,и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сийсазбан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хета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иэхь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Ладог1а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цкъа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соьга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,"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хьекъале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корта",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Ладог1а,яккхи д1а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лергара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потт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Йистйоцу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х1орд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санна,бу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хьуна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шорта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хууш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волчунна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мотт.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Г1иллакхе,оьзда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доттаг1че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буьйцуш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Мостаг1че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вистхуьлуш-ду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герз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Хьомечу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езаре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безам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ахь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буьйцуш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Бека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и,шех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хуьлий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хьан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деган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мерз!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Мерза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бу,моз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санна,ша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безачунна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Ламанан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шовданал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ц1ена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Лермантовс,Толстойс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ладег1на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цуьнга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Услара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даггара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хестийна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Б1ешараш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хийла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ихна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бекаш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Хьацарлахь,къийсамехь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кхиъна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Кхоьллинчу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халкъана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хьанала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бецаш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Даиман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хилла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мотт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Вайн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халкъан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ойланаш,дахар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г1ийла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Далхадеш,къийсамна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г1иттина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Нохчочун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майралла,оьздалла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хийла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Зевнечу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иллешкахь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екийна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Кхидолчу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къаьмнашна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шайниш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санна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Нохчашна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шайн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мотт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хьоме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Нагахь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хьо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ваг1ахь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хьайн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халкъацанна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Хаалахь,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декъазниг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,-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хьо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цхьалха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026" name="Picture 2" descr="https://shaihiarsanuk.clan.su/_ph/3/380117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46" y="336915"/>
            <a:ext cx="4115950" cy="59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64750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320" y="476672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Мамакаев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Мохьмад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вина 1910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Ачхой-МартантIахь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ахархочун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доьзалехь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ворхI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долуш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дех-ненах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ваьлла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байлахь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жима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Мохьмад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Гергарчу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наха а,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Iедало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йина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кIентан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дIаэцна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Асланбековски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берийн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цIийне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хIинца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Серноводск),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цигахь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дешна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юьхьанцарчу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Юккъера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чекхъяьккхина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Соьлжа-ГIалахь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 вина де,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Ненаца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къамел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поэмаш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тIехь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дийцина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яздархочо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бераллех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дешаран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шерех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лаьцна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Хала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хиллехь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а, хаза хан яра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боху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поэта.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Школера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дешна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ваьлча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цхьана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муьрехь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комсомолехь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Мамакаев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Мохьмада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Москва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Малхбалехьарчу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къинхьегамхойн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коммунистически университете (Коммунистический университет трудящихся Востока)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деша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вахийтина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доьшуш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волуш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литература, культура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кхиаран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гIайгIа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Мамакаев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Мохьмад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яздархошца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Исаева М.,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Эдльдарханов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цхьаьна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дакъалаьцна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маттахь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литературно-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исбаьхьаллин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журнал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арахецар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вовшахтухуш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Латта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цIе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йолчу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хьалхара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номер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араяьлла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1927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Университет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чекхъяьккхинчул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тIаьхьа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Мамакаев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Мохьмада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жоьпаллин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белхаш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пачхьалкхан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органашкахь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тайп-тайпанчу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учрежденешкахь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Хьалха-Мартанан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ВКП(б)-н Окружной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секретарь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хаьржина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Областной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прокуроран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Грозненский рабочий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редакторан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заместитель а,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тIаккха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Нохчийн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меттан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литературин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Iилманан-талламан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директор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Iийна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кхечахаь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балхахь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хиларца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цхьаьна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Мамакаев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Мохьмад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кхелхина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августехь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66109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36.userapi.com/impf/37sZjdeAnjyXMKp7H5OrkvYXpPflrQcf7WUFRA/3HxtVHBPXak.jpg?size=431x604&amp;quality=96&amp;sign=b55065b2ccfef0c636912b1e55a8dcc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10527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38164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Мамакаев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Мохьмада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язйина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«Даймохк» ц1е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тиллина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сихло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сан зама,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Цхьажимма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некъ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бита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Доггаха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аьлла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ваьлла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вац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Дуьненахь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ас битна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цхьа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бац.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дахарх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даккха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кхиъна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вац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Езначух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бIаьрг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тоьхна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ваьлла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вац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хетта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барт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Iаьбна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вац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Даймехкан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декхарха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ваьлла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вац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7692362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212</TotalTime>
  <Words>2013</Words>
  <Application>Microsoft Office PowerPoint</Application>
  <PresentationFormat>Экран (4:3)</PresentationFormat>
  <Paragraphs>169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«СИНКВЕЙН»</vt:lpstr>
      <vt:lpstr>Сиквейн язъяран бакъонаш: </vt:lpstr>
      <vt:lpstr>Масала: </vt:lpstr>
      <vt:lpstr>Нохчийн мотт нийса бийцар доккха маь1на ду.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Iman</dc:creator>
  <cp:lastModifiedBy>Admin</cp:lastModifiedBy>
  <cp:revision>40</cp:revision>
  <dcterms:created xsi:type="dcterms:W3CDTF">2017-04-25T07:04:48Z</dcterms:created>
  <dcterms:modified xsi:type="dcterms:W3CDTF">2022-04-18T14:17:39Z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2029117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