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28"/>
  </p:notesMasterIdLst>
  <p:sldIdLst>
    <p:sldId id="263" r:id="rId2"/>
    <p:sldId id="271" r:id="rId3"/>
    <p:sldId id="264" r:id="rId4"/>
    <p:sldId id="330" r:id="rId5"/>
    <p:sldId id="337" r:id="rId6"/>
    <p:sldId id="338" r:id="rId7"/>
    <p:sldId id="331" r:id="rId8"/>
    <p:sldId id="332" r:id="rId9"/>
    <p:sldId id="333" r:id="rId10"/>
    <p:sldId id="334" r:id="rId11"/>
    <p:sldId id="336" r:id="rId12"/>
    <p:sldId id="335" r:id="rId13"/>
    <p:sldId id="289" r:id="rId14"/>
    <p:sldId id="342" r:id="rId15"/>
    <p:sldId id="349" r:id="rId16"/>
    <p:sldId id="350" r:id="rId17"/>
    <p:sldId id="351" r:id="rId18"/>
    <p:sldId id="352" r:id="rId19"/>
    <p:sldId id="353" r:id="rId20"/>
    <p:sldId id="344" r:id="rId21"/>
    <p:sldId id="345" r:id="rId22"/>
    <p:sldId id="328" r:id="rId23"/>
    <p:sldId id="340" r:id="rId24"/>
    <p:sldId id="341" r:id="rId25"/>
    <p:sldId id="354" r:id="rId26"/>
    <p:sldId id="321" r:id="rId27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08" userDrawn="1">
          <p15:clr>
            <a:srgbClr val="A4A3A4"/>
          </p15:clr>
        </p15:guide>
        <p15:guide id="2" pos="212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9118" autoAdjust="0"/>
  </p:normalViewPr>
  <p:slideViewPr>
    <p:cSldViewPr>
      <p:cViewPr varScale="1">
        <p:scale>
          <a:sx n="91" d="100"/>
          <a:sy n="91" d="100"/>
        </p:scale>
        <p:origin x="-138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-2994" y="-108"/>
      </p:cViewPr>
      <p:guideLst>
        <p:guide orient="horz" pos="3108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DA946C-6598-449E-8C2F-FF423852EE08}" type="doc">
      <dgm:prSet loTypeId="urn:microsoft.com/office/officeart/2005/8/layout/list1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9175CC8E-E720-4550-88C6-F5A34BE1C1FA}">
      <dgm:prSet phldrT="[Текст]" custT="1"/>
      <dgm:spPr/>
      <dgm:t>
        <a:bodyPr/>
        <a:lstStyle/>
        <a:p>
          <a:r>
            <a:rPr lang="ru-RU" sz="2400" b="1" cap="none" spc="0" dirty="0" smtClean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Мое педагогическое кредо:</a:t>
          </a:r>
          <a:endParaRPr lang="ru-RU" sz="2400" b="1" cap="none" spc="0" dirty="0">
            <a:ln w="1905"/>
            <a:solidFill>
              <a:srgbClr val="FFC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93A171BF-2F47-4FFE-B73F-FCAF3FEB3800}" type="parTrans" cxnId="{FD2E8216-8245-43FD-AAE4-383BAA50BD22}">
      <dgm:prSet/>
      <dgm:spPr/>
      <dgm:t>
        <a:bodyPr/>
        <a:lstStyle/>
        <a:p>
          <a:endParaRPr lang="ru-RU"/>
        </a:p>
      </dgm:t>
    </dgm:pt>
    <dgm:pt modelId="{A30512FD-CA74-49D4-A4C3-0520DDFB8A77}" type="sibTrans" cxnId="{FD2E8216-8245-43FD-AAE4-383BAA50BD22}">
      <dgm:prSet/>
      <dgm:spPr/>
      <dgm:t>
        <a:bodyPr/>
        <a:lstStyle/>
        <a:p>
          <a:endParaRPr lang="ru-RU"/>
        </a:p>
      </dgm:t>
    </dgm:pt>
    <dgm:pt modelId="{00E717A9-B805-4F89-AF9D-78AF5782BDEB}">
      <dgm:prSet phldrT="[Текст]" custT="1"/>
      <dgm:spPr/>
      <dgm:t>
        <a:bodyPr/>
        <a:lstStyle/>
        <a:p>
          <a:pPr algn="l"/>
          <a:r>
            <a:rPr lang="ru-RU" sz="2400" b="1" cap="none" spc="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«Творить, пробовать, искать и развиваться»</a:t>
          </a:r>
          <a:endParaRPr lang="ru-RU" sz="2400" b="1" cap="none" spc="0" dirty="0">
            <a:ln w="1905"/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BB9AEA84-AE5E-4E9D-B1DA-732C585CE992}" type="parTrans" cxnId="{2BD823BE-FA03-487A-98F5-49D6B242FB35}">
      <dgm:prSet/>
      <dgm:spPr/>
      <dgm:t>
        <a:bodyPr/>
        <a:lstStyle/>
        <a:p>
          <a:endParaRPr lang="ru-RU"/>
        </a:p>
      </dgm:t>
    </dgm:pt>
    <dgm:pt modelId="{D322280C-0A3C-4C4C-90C8-BAF0DDE6395D}" type="sibTrans" cxnId="{2BD823BE-FA03-487A-98F5-49D6B242FB35}">
      <dgm:prSet/>
      <dgm:spPr/>
      <dgm:t>
        <a:bodyPr/>
        <a:lstStyle/>
        <a:p>
          <a:endParaRPr lang="ru-RU"/>
        </a:p>
      </dgm:t>
    </dgm:pt>
    <dgm:pt modelId="{C4D1506D-09B5-4432-99CF-4706F0D8FA3F}">
      <dgm:prSet phldrT="[Текст]" custT="1"/>
      <dgm:spPr/>
      <dgm:t>
        <a:bodyPr/>
        <a:lstStyle/>
        <a:p>
          <a:r>
            <a:rPr lang="ru-RU" sz="2400" b="1" cap="none" spc="0" dirty="0" smtClean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Мое хобби</a:t>
          </a:r>
          <a:endParaRPr lang="ru-RU" sz="2400" b="1" cap="none" spc="0" dirty="0">
            <a:ln w="1905"/>
            <a:solidFill>
              <a:srgbClr val="FFC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617832B3-323A-4721-A41D-C67CC9F43283}" type="parTrans" cxnId="{EEFC0BA1-9C4F-4128-AFCE-3B98F6B9FC48}">
      <dgm:prSet/>
      <dgm:spPr/>
      <dgm:t>
        <a:bodyPr/>
        <a:lstStyle/>
        <a:p>
          <a:endParaRPr lang="ru-RU"/>
        </a:p>
      </dgm:t>
    </dgm:pt>
    <dgm:pt modelId="{B7B404F5-D802-414F-BF87-2E15C733CBA2}" type="sibTrans" cxnId="{EEFC0BA1-9C4F-4128-AFCE-3B98F6B9FC48}">
      <dgm:prSet/>
      <dgm:spPr/>
      <dgm:t>
        <a:bodyPr/>
        <a:lstStyle/>
        <a:p>
          <a:endParaRPr lang="ru-RU"/>
        </a:p>
      </dgm:t>
    </dgm:pt>
    <dgm:pt modelId="{EC7EE4A4-D96B-40F9-A5B6-665E6C9FEC96}">
      <dgm:prSet phldrT="[Текст]" custT="1"/>
      <dgm:spPr/>
      <dgm:t>
        <a:bodyPr/>
        <a:lstStyle/>
        <a:p>
          <a:r>
            <a:rPr lang="ru-RU" sz="2400" b="1" cap="none" spc="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Изучение английского языка</a:t>
          </a:r>
          <a:endParaRPr lang="ru-RU" sz="2400" b="1" cap="none" spc="0" dirty="0">
            <a:ln w="1905"/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8397ED63-EB17-42AE-9F17-0B08503FB35E}" type="parTrans" cxnId="{FA347347-7975-46F2-AF79-0736D6D613EE}">
      <dgm:prSet/>
      <dgm:spPr/>
      <dgm:t>
        <a:bodyPr/>
        <a:lstStyle/>
        <a:p>
          <a:endParaRPr lang="ru-RU"/>
        </a:p>
      </dgm:t>
    </dgm:pt>
    <dgm:pt modelId="{8F1F8664-99E4-4DAF-8EBD-90511195E440}" type="sibTrans" cxnId="{FA347347-7975-46F2-AF79-0736D6D613EE}">
      <dgm:prSet/>
      <dgm:spPr/>
      <dgm:t>
        <a:bodyPr/>
        <a:lstStyle/>
        <a:p>
          <a:endParaRPr lang="ru-RU"/>
        </a:p>
      </dgm:t>
    </dgm:pt>
    <dgm:pt modelId="{945E7BC0-515F-4628-9EF0-835E2D73F035}" type="pres">
      <dgm:prSet presAssocID="{7EDA946C-6598-449E-8C2F-FF423852EE0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E12279-A6E7-4568-A93F-547DBC37B4F2}" type="pres">
      <dgm:prSet presAssocID="{9175CC8E-E720-4550-88C6-F5A34BE1C1FA}" presName="parentLin" presStyleCnt="0"/>
      <dgm:spPr/>
      <dgm:t>
        <a:bodyPr/>
        <a:lstStyle/>
        <a:p>
          <a:endParaRPr lang="ru-RU"/>
        </a:p>
      </dgm:t>
    </dgm:pt>
    <dgm:pt modelId="{A281E7E9-7C98-4243-99A6-6AAB346BE531}" type="pres">
      <dgm:prSet presAssocID="{9175CC8E-E720-4550-88C6-F5A34BE1C1FA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40CDA823-1791-4D77-B661-AE04D38684E3}" type="pres">
      <dgm:prSet presAssocID="{9175CC8E-E720-4550-88C6-F5A34BE1C1FA}" presName="parentText" presStyleLbl="node1" presStyleIdx="0" presStyleCnt="2" custLinFactNeighborX="55186" custLinFactNeighborY="1225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BCFD7C-80C2-48EC-AF3D-47607213DE09}" type="pres">
      <dgm:prSet presAssocID="{9175CC8E-E720-4550-88C6-F5A34BE1C1FA}" presName="negativeSpace" presStyleCnt="0"/>
      <dgm:spPr/>
      <dgm:t>
        <a:bodyPr/>
        <a:lstStyle/>
        <a:p>
          <a:endParaRPr lang="ru-RU"/>
        </a:p>
      </dgm:t>
    </dgm:pt>
    <dgm:pt modelId="{266C49C9-3B6D-4BE2-AF62-26DDBC692CBC}" type="pres">
      <dgm:prSet presAssocID="{9175CC8E-E720-4550-88C6-F5A34BE1C1FA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B969BE-9DFD-4B34-B859-6EB708C193B6}" type="pres">
      <dgm:prSet presAssocID="{A30512FD-CA74-49D4-A4C3-0520DDFB8A77}" presName="spaceBetweenRectangles" presStyleCnt="0"/>
      <dgm:spPr/>
      <dgm:t>
        <a:bodyPr/>
        <a:lstStyle/>
        <a:p>
          <a:endParaRPr lang="ru-RU"/>
        </a:p>
      </dgm:t>
    </dgm:pt>
    <dgm:pt modelId="{0E029944-8B2A-4760-B80B-8B5E8CE5C5C9}" type="pres">
      <dgm:prSet presAssocID="{C4D1506D-09B5-4432-99CF-4706F0D8FA3F}" presName="parentLin" presStyleCnt="0"/>
      <dgm:spPr/>
      <dgm:t>
        <a:bodyPr/>
        <a:lstStyle/>
        <a:p>
          <a:endParaRPr lang="ru-RU"/>
        </a:p>
      </dgm:t>
    </dgm:pt>
    <dgm:pt modelId="{7CC5EC27-E929-4403-A299-B6F8BC5706C5}" type="pres">
      <dgm:prSet presAssocID="{C4D1506D-09B5-4432-99CF-4706F0D8FA3F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FF44FE92-63ED-44CA-84DD-62C24CF0513D}" type="pres">
      <dgm:prSet presAssocID="{C4D1506D-09B5-4432-99CF-4706F0D8FA3F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77BF72-1041-412B-9B22-9F19F1211161}" type="pres">
      <dgm:prSet presAssocID="{C4D1506D-09B5-4432-99CF-4706F0D8FA3F}" presName="negativeSpace" presStyleCnt="0"/>
      <dgm:spPr/>
      <dgm:t>
        <a:bodyPr/>
        <a:lstStyle/>
        <a:p>
          <a:endParaRPr lang="ru-RU"/>
        </a:p>
      </dgm:t>
    </dgm:pt>
    <dgm:pt modelId="{274327BD-4F6C-498D-A115-379E00D68611}" type="pres">
      <dgm:prSet presAssocID="{C4D1506D-09B5-4432-99CF-4706F0D8FA3F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342CE3-5F61-4F85-8C58-B58B18BD9709}" type="presOf" srcId="{7EDA946C-6598-449E-8C2F-FF423852EE08}" destId="{945E7BC0-515F-4628-9EF0-835E2D73F035}" srcOrd="0" destOrd="0" presId="urn:microsoft.com/office/officeart/2005/8/layout/list1"/>
    <dgm:cxn modelId="{EEFC0BA1-9C4F-4128-AFCE-3B98F6B9FC48}" srcId="{7EDA946C-6598-449E-8C2F-FF423852EE08}" destId="{C4D1506D-09B5-4432-99CF-4706F0D8FA3F}" srcOrd="1" destOrd="0" parTransId="{617832B3-323A-4721-A41D-C67CC9F43283}" sibTransId="{B7B404F5-D802-414F-BF87-2E15C733CBA2}"/>
    <dgm:cxn modelId="{E9E570C2-46E8-419F-B52C-6A81CB06631F}" type="presOf" srcId="{C4D1506D-09B5-4432-99CF-4706F0D8FA3F}" destId="{7CC5EC27-E929-4403-A299-B6F8BC5706C5}" srcOrd="0" destOrd="0" presId="urn:microsoft.com/office/officeart/2005/8/layout/list1"/>
    <dgm:cxn modelId="{B5BA5460-081E-4423-BD52-6BA1E9DF9B7A}" type="presOf" srcId="{EC7EE4A4-D96B-40F9-A5B6-665E6C9FEC96}" destId="{274327BD-4F6C-498D-A115-379E00D68611}" srcOrd="0" destOrd="0" presId="urn:microsoft.com/office/officeart/2005/8/layout/list1"/>
    <dgm:cxn modelId="{2BD823BE-FA03-487A-98F5-49D6B242FB35}" srcId="{9175CC8E-E720-4550-88C6-F5A34BE1C1FA}" destId="{00E717A9-B805-4F89-AF9D-78AF5782BDEB}" srcOrd="0" destOrd="0" parTransId="{BB9AEA84-AE5E-4E9D-B1DA-732C585CE992}" sibTransId="{D322280C-0A3C-4C4C-90C8-BAF0DDE6395D}"/>
    <dgm:cxn modelId="{E77B5FCD-BBE0-4567-AF90-F58294488E24}" type="presOf" srcId="{9175CC8E-E720-4550-88C6-F5A34BE1C1FA}" destId="{A281E7E9-7C98-4243-99A6-6AAB346BE531}" srcOrd="0" destOrd="0" presId="urn:microsoft.com/office/officeart/2005/8/layout/list1"/>
    <dgm:cxn modelId="{FA347347-7975-46F2-AF79-0736D6D613EE}" srcId="{C4D1506D-09B5-4432-99CF-4706F0D8FA3F}" destId="{EC7EE4A4-D96B-40F9-A5B6-665E6C9FEC96}" srcOrd="0" destOrd="0" parTransId="{8397ED63-EB17-42AE-9F17-0B08503FB35E}" sibTransId="{8F1F8664-99E4-4DAF-8EBD-90511195E440}"/>
    <dgm:cxn modelId="{69B654B8-2E9C-41B4-B746-A1935ADE78AA}" type="presOf" srcId="{00E717A9-B805-4F89-AF9D-78AF5782BDEB}" destId="{266C49C9-3B6D-4BE2-AF62-26DDBC692CBC}" srcOrd="0" destOrd="0" presId="urn:microsoft.com/office/officeart/2005/8/layout/list1"/>
    <dgm:cxn modelId="{FD2E8216-8245-43FD-AAE4-383BAA50BD22}" srcId="{7EDA946C-6598-449E-8C2F-FF423852EE08}" destId="{9175CC8E-E720-4550-88C6-F5A34BE1C1FA}" srcOrd="0" destOrd="0" parTransId="{93A171BF-2F47-4FFE-B73F-FCAF3FEB3800}" sibTransId="{A30512FD-CA74-49D4-A4C3-0520DDFB8A77}"/>
    <dgm:cxn modelId="{F06D879D-D598-494F-AFBC-A4A183979BC6}" type="presOf" srcId="{C4D1506D-09B5-4432-99CF-4706F0D8FA3F}" destId="{FF44FE92-63ED-44CA-84DD-62C24CF0513D}" srcOrd="1" destOrd="0" presId="urn:microsoft.com/office/officeart/2005/8/layout/list1"/>
    <dgm:cxn modelId="{8703803E-B943-459A-B912-B2101A7C73DB}" type="presOf" srcId="{9175CC8E-E720-4550-88C6-F5A34BE1C1FA}" destId="{40CDA823-1791-4D77-B661-AE04D38684E3}" srcOrd="1" destOrd="0" presId="urn:microsoft.com/office/officeart/2005/8/layout/list1"/>
    <dgm:cxn modelId="{647ECF53-3551-4FB2-BB29-02B0470FA871}" type="presParOf" srcId="{945E7BC0-515F-4628-9EF0-835E2D73F035}" destId="{DDE12279-A6E7-4568-A93F-547DBC37B4F2}" srcOrd="0" destOrd="0" presId="urn:microsoft.com/office/officeart/2005/8/layout/list1"/>
    <dgm:cxn modelId="{BA1BA7F4-AE3F-4E28-9513-D69A29B15229}" type="presParOf" srcId="{DDE12279-A6E7-4568-A93F-547DBC37B4F2}" destId="{A281E7E9-7C98-4243-99A6-6AAB346BE531}" srcOrd="0" destOrd="0" presId="urn:microsoft.com/office/officeart/2005/8/layout/list1"/>
    <dgm:cxn modelId="{13B1AE83-E14C-4651-B00F-F540EB07AA24}" type="presParOf" srcId="{DDE12279-A6E7-4568-A93F-547DBC37B4F2}" destId="{40CDA823-1791-4D77-B661-AE04D38684E3}" srcOrd="1" destOrd="0" presId="urn:microsoft.com/office/officeart/2005/8/layout/list1"/>
    <dgm:cxn modelId="{AA6F3188-2BA4-464B-B3D7-70DAD855DE64}" type="presParOf" srcId="{945E7BC0-515F-4628-9EF0-835E2D73F035}" destId="{48BCFD7C-80C2-48EC-AF3D-47607213DE09}" srcOrd="1" destOrd="0" presId="urn:microsoft.com/office/officeart/2005/8/layout/list1"/>
    <dgm:cxn modelId="{3C4ED22B-4A48-4B67-9855-0423B33BCDCD}" type="presParOf" srcId="{945E7BC0-515F-4628-9EF0-835E2D73F035}" destId="{266C49C9-3B6D-4BE2-AF62-26DDBC692CBC}" srcOrd="2" destOrd="0" presId="urn:microsoft.com/office/officeart/2005/8/layout/list1"/>
    <dgm:cxn modelId="{E2565E3E-8BFC-4620-8898-DF9976BDBE44}" type="presParOf" srcId="{945E7BC0-515F-4628-9EF0-835E2D73F035}" destId="{E2B969BE-9DFD-4B34-B859-6EB708C193B6}" srcOrd="3" destOrd="0" presId="urn:microsoft.com/office/officeart/2005/8/layout/list1"/>
    <dgm:cxn modelId="{04CEDC37-06D2-4835-8414-3F310B6AE315}" type="presParOf" srcId="{945E7BC0-515F-4628-9EF0-835E2D73F035}" destId="{0E029944-8B2A-4760-B80B-8B5E8CE5C5C9}" srcOrd="4" destOrd="0" presId="urn:microsoft.com/office/officeart/2005/8/layout/list1"/>
    <dgm:cxn modelId="{F2A57D0D-201F-48C9-90C3-3F438DE8393D}" type="presParOf" srcId="{0E029944-8B2A-4760-B80B-8B5E8CE5C5C9}" destId="{7CC5EC27-E929-4403-A299-B6F8BC5706C5}" srcOrd="0" destOrd="0" presId="urn:microsoft.com/office/officeart/2005/8/layout/list1"/>
    <dgm:cxn modelId="{4FB33BB9-1634-48A6-8B0A-CC9EDE07B1AC}" type="presParOf" srcId="{0E029944-8B2A-4760-B80B-8B5E8CE5C5C9}" destId="{FF44FE92-63ED-44CA-84DD-62C24CF0513D}" srcOrd="1" destOrd="0" presId="urn:microsoft.com/office/officeart/2005/8/layout/list1"/>
    <dgm:cxn modelId="{E69E2739-1737-47A1-BFE7-1FF839C841BB}" type="presParOf" srcId="{945E7BC0-515F-4628-9EF0-835E2D73F035}" destId="{8A77BF72-1041-412B-9B22-9F19F1211161}" srcOrd="5" destOrd="0" presId="urn:microsoft.com/office/officeart/2005/8/layout/list1"/>
    <dgm:cxn modelId="{0719C45B-DCDF-4829-97C7-DB668000B634}" type="presParOf" srcId="{945E7BC0-515F-4628-9EF0-835E2D73F035}" destId="{274327BD-4F6C-498D-A115-379E00D6861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CBC7A3-1613-419B-BCC9-26E76ED3B1D5}" type="doc">
      <dgm:prSet loTypeId="urn:microsoft.com/office/officeart/2005/8/layout/hierarchy4" loCatId="list" qsTypeId="urn:microsoft.com/office/officeart/2005/8/quickstyle/3d4" qsCatId="3D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C1CEB73F-D0F4-4FB3-AFB2-31B179B3AC97}">
      <dgm:prSet custT="1"/>
      <dgm:spPr/>
      <dgm:t>
        <a:bodyPr/>
        <a:lstStyle/>
        <a:p>
          <a:pPr rtl="0"/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Я, </a:t>
          </a:r>
          <a:r>
            <a:rPr lang="ru-RU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Тагаева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Фариза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Вахарсолтаевна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родилась 27 апреля в 1993 году в селе </a:t>
          </a:r>
          <a:r>
            <a:rPr lang="ru-RU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Гордали-Юрт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Гудермесского муниципального района ЧР.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DEBE9A9-E0F5-4DEA-85BA-D96D9BBBB998}" type="parTrans" cxnId="{838203F3-8831-474D-B175-E4A85CCE6C87}">
      <dgm:prSet/>
      <dgm:spPr/>
      <dgm:t>
        <a:bodyPr/>
        <a:lstStyle/>
        <a:p>
          <a:endParaRPr lang="ru-RU"/>
        </a:p>
      </dgm:t>
    </dgm:pt>
    <dgm:pt modelId="{DC535473-0A50-4302-B97A-8D55A9653773}" type="sibTrans" cxnId="{838203F3-8831-474D-B175-E4A85CCE6C87}">
      <dgm:prSet/>
      <dgm:spPr/>
      <dgm:t>
        <a:bodyPr/>
        <a:lstStyle/>
        <a:p>
          <a:endParaRPr lang="ru-RU"/>
        </a:p>
      </dgm:t>
    </dgm:pt>
    <dgm:pt modelId="{0EEA7D66-88AF-4B4E-9FC7-EDE802F05032}">
      <dgm:prSet custT="1"/>
      <dgm:spPr/>
      <dgm:t>
        <a:bodyPr/>
        <a:lstStyle/>
        <a:p>
          <a:pPr rtl="0"/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После окончания МБОУ «</a:t>
          </a:r>
          <a:r>
            <a:rPr lang="ru-RU" sz="18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Гордали-Юртовская</a:t>
          </a:r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СШ»,  я поступила в Чеченский Государственный Университет. В 2016 году защитила диплом о высшем образовании. 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05472AF-734A-4200-96CF-6517124D454D}" type="parTrans" cxnId="{E115CA84-F71C-4AB5-A3AE-8B03B31C4BED}">
      <dgm:prSet/>
      <dgm:spPr/>
      <dgm:t>
        <a:bodyPr/>
        <a:lstStyle/>
        <a:p>
          <a:endParaRPr lang="ru-RU"/>
        </a:p>
      </dgm:t>
    </dgm:pt>
    <dgm:pt modelId="{69FC393B-6432-4E59-B526-42354F9FF769}" type="sibTrans" cxnId="{E115CA84-F71C-4AB5-A3AE-8B03B31C4BED}">
      <dgm:prSet/>
      <dgm:spPr/>
      <dgm:t>
        <a:bodyPr/>
        <a:lstStyle/>
        <a:p>
          <a:endParaRPr lang="ru-RU"/>
        </a:p>
      </dgm:t>
    </dgm:pt>
    <dgm:pt modelId="{FB828AA5-A698-4A29-9295-B334B9794467}" type="pres">
      <dgm:prSet presAssocID="{9BCBC7A3-1613-419B-BCC9-26E76ED3B1D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FA59DBF-E730-4A6E-85DB-A4A60A609692}" type="pres">
      <dgm:prSet presAssocID="{C1CEB73F-D0F4-4FB3-AFB2-31B179B3AC97}" presName="vertOne" presStyleCnt="0"/>
      <dgm:spPr/>
      <dgm:t>
        <a:bodyPr/>
        <a:lstStyle/>
        <a:p>
          <a:endParaRPr lang="ru-RU"/>
        </a:p>
      </dgm:t>
    </dgm:pt>
    <dgm:pt modelId="{E3E8ACAC-1375-4418-9D81-31F6B43E89E9}" type="pres">
      <dgm:prSet presAssocID="{C1CEB73F-D0F4-4FB3-AFB2-31B179B3AC97}" presName="txOne" presStyleLbl="node0" presStyleIdx="0" presStyleCnt="2" custScaleX="197763" custScaleY="64247" custLinFactNeighborX="4263" custLinFactNeighborY="88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AA3C480-5A76-46A1-91EB-1B18E44F7797}" type="pres">
      <dgm:prSet presAssocID="{C1CEB73F-D0F4-4FB3-AFB2-31B179B3AC97}" presName="horzOne" presStyleCnt="0"/>
      <dgm:spPr/>
      <dgm:t>
        <a:bodyPr/>
        <a:lstStyle/>
        <a:p>
          <a:endParaRPr lang="ru-RU"/>
        </a:p>
      </dgm:t>
    </dgm:pt>
    <dgm:pt modelId="{E7E8D1D1-5A29-422C-A4B8-5BA9E775BDC8}" type="pres">
      <dgm:prSet presAssocID="{DC535473-0A50-4302-B97A-8D55A9653773}" presName="sibSpaceOne" presStyleCnt="0"/>
      <dgm:spPr/>
      <dgm:t>
        <a:bodyPr/>
        <a:lstStyle/>
        <a:p>
          <a:endParaRPr lang="ru-RU"/>
        </a:p>
      </dgm:t>
    </dgm:pt>
    <dgm:pt modelId="{C737EDDD-DFDE-4516-88DE-5C3B39482D55}" type="pres">
      <dgm:prSet presAssocID="{0EEA7D66-88AF-4B4E-9FC7-EDE802F05032}" presName="vertOne" presStyleCnt="0"/>
      <dgm:spPr/>
      <dgm:t>
        <a:bodyPr/>
        <a:lstStyle/>
        <a:p>
          <a:endParaRPr lang="ru-RU"/>
        </a:p>
      </dgm:t>
    </dgm:pt>
    <dgm:pt modelId="{2F6F0759-7197-405A-8BF6-CA068EF77CBE}" type="pres">
      <dgm:prSet presAssocID="{0EEA7D66-88AF-4B4E-9FC7-EDE802F05032}" presName="txOne" presStyleLbl="node0" presStyleIdx="1" presStyleCnt="2" custScaleX="220086" custScaleY="56035" custLinFactNeighborX="-1587" custLinFactNeighborY="-178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DAB199-E046-4251-A284-829FD43CAAB0}" type="pres">
      <dgm:prSet presAssocID="{0EEA7D66-88AF-4B4E-9FC7-EDE802F05032}" presName="horzOne" presStyleCnt="0"/>
      <dgm:spPr/>
      <dgm:t>
        <a:bodyPr/>
        <a:lstStyle/>
        <a:p>
          <a:endParaRPr lang="ru-RU"/>
        </a:p>
      </dgm:t>
    </dgm:pt>
  </dgm:ptLst>
  <dgm:cxnLst>
    <dgm:cxn modelId="{E115CA84-F71C-4AB5-A3AE-8B03B31C4BED}" srcId="{9BCBC7A3-1613-419B-BCC9-26E76ED3B1D5}" destId="{0EEA7D66-88AF-4B4E-9FC7-EDE802F05032}" srcOrd="1" destOrd="0" parTransId="{C05472AF-734A-4200-96CF-6517124D454D}" sibTransId="{69FC393B-6432-4E59-B526-42354F9FF769}"/>
    <dgm:cxn modelId="{6D2336ED-2C2E-45BE-93A3-7125367B7BD1}" type="presOf" srcId="{0EEA7D66-88AF-4B4E-9FC7-EDE802F05032}" destId="{2F6F0759-7197-405A-8BF6-CA068EF77CBE}" srcOrd="0" destOrd="0" presId="urn:microsoft.com/office/officeart/2005/8/layout/hierarchy4"/>
    <dgm:cxn modelId="{8F4228DC-36BF-445D-84DC-3A0BEDD69C90}" type="presOf" srcId="{C1CEB73F-D0F4-4FB3-AFB2-31B179B3AC97}" destId="{E3E8ACAC-1375-4418-9D81-31F6B43E89E9}" srcOrd="0" destOrd="0" presId="urn:microsoft.com/office/officeart/2005/8/layout/hierarchy4"/>
    <dgm:cxn modelId="{838203F3-8831-474D-B175-E4A85CCE6C87}" srcId="{9BCBC7A3-1613-419B-BCC9-26E76ED3B1D5}" destId="{C1CEB73F-D0F4-4FB3-AFB2-31B179B3AC97}" srcOrd="0" destOrd="0" parTransId="{9DEBE9A9-E0F5-4DEA-85BA-D96D9BBBB998}" sibTransId="{DC535473-0A50-4302-B97A-8D55A9653773}"/>
    <dgm:cxn modelId="{B8EA624B-DDA7-4449-B049-09B7CAEBAA2B}" type="presOf" srcId="{9BCBC7A3-1613-419B-BCC9-26E76ED3B1D5}" destId="{FB828AA5-A698-4A29-9295-B334B9794467}" srcOrd="0" destOrd="0" presId="urn:microsoft.com/office/officeart/2005/8/layout/hierarchy4"/>
    <dgm:cxn modelId="{D0227EF2-3997-43E5-B06F-A1189C929121}" type="presParOf" srcId="{FB828AA5-A698-4A29-9295-B334B9794467}" destId="{8FA59DBF-E730-4A6E-85DB-A4A60A609692}" srcOrd="0" destOrd="0" presId="urn:microsoft.com/office/officeart/2005/8/layout/hierarchy4"/>
    <dgm:cxn modelId="{60774ABE-62E6-4342-8016-44B9FEBC8CBD}" type="presParOf" srcId="{8FA59DBF-E730-4A6E-85DB-A4A60A609692}" destId="{E3E8ACAC-1375-4418-9D81-31F6B43E89E9}" srcOrd="0" destOrd="0" presId="urn:microsoft.com/office/officeart/2005/8/layout/hierarchy4"/>
    <dgm:cxn modelId="{7B1D2A19-0238-41E1-81B9-B07B591E0E07}" type="presParOf" srcId="{8FA59DBF-E730-4A6E-85DB-A4A60A609692}" destId="{2AA3C480-5A76-46A1-91EB-1B18E44F7797}" srcOrd="1" destOrd="0" presId="urn:microsoft.com/office/officeart/2005/8/layout/hierarchy4"/>
    <dgm:cxn modelId="{318E7241-63B2-4333-AF72-E1E95241337D}" type="presParOf" srcId="{FB828AA5-A698-4A29-9295-B334B9794467}" destId="{E7E8D1D1-5A29-422C-A4B8-5BA9E775BDC8}" srcOrd="1" destOrd="0" presId="urn:microsoft.com/office/officeart/2005/8/layout/hierarchy4"/>
    <dgm:cxn modelId="{BB1D511C-F23A-4826-AD55-539A03479F48}" type="presParOf" srcId="{FB828AA5-A698-4A29-9295-B334B9794467}" destId="{C737EDDD-DFDE-4516-88DE-5C3B39482D55}" srcOrd="2" destOrd="0" presId="urn:microsoft.com/office/officeart/2005/8/layout/hierarchy4"/>
    <dgm:cxn modelId="{AB6B505C-1B6B-4C6A-8B6C-B754B97D586A}" type="presParOf" srcId="{C737EDDD-DFDE-4516-88DE-5C3B39482D55}" destId="{2F6F0759-7197-405A-8BF6-CA068EF77CBE}" srcOrd="0" destOrd="0" presId="urn:microsoft.com/office/officeart/2005/8/layout/hierarchy4"/>
    <dgm:cxn modelId="{440D8074-F16F-4BCC-8608-FA0D926DA8C2}" type="presParOf" srcId="{C737EDDD-DFDE-4516-88DE-5C3B39482D55}" destId="{E0DAB199-E046-4251-A284-829FD43CAAB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6C49C9-3B6D-4BE2-AF62-26DDBC692CBC}">
      <dsp:nvSpPr>
        <dsp:cNvPr id="0" name=""/>
        <dsp:cNvSpPr/>
      </dsp:nvSpPr>
      <dsp:spPr>
        <a:xfrm>
          <a:off x="0" y="522894"/>
          <a:ext cx="5568126" cy="15261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2148" tIns="708152" rIns="43214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cap="none" spc="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«Творить, пробовать, искать и развиваться»</a:t>
          </a:r>
          <a:endParaRPr lang="ru-RU" sz="2400" b="1" kern="1200" cap="none" spc="0" dirty="0">
            <a:ln w="1905"/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0" y="522894"/>
        <a:ext cx="5568126" cy="1526175"/>
      </dsp:txXfrm>
    </dsp:sp>
    <dsp:sp modelId="{40CDA823-1791-4D77-B661-AE04D38684E3}">
      <dsp:nvSpPr>
        <dsp:cNvPr id="0" name=""/>
        <dsp:cNvSpPr/>
      </dsp:nvSpPr>
      <dsp:spPr>
        <a:xfrm>
          <a:off x="432047" y="144015"/>
          <a:ext cx="3897688" cy="10036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7323" tIns="0" rIns="14732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cap="none" spc="0" dirty="0" smtClean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Мое педагогическое кредо:</a:t>
          </a:r>
          <a:endParaRPr lang="ru-RU" sz="2400" b="1" kern="1200" cap="none" spc="0" dirty="0">
            <a:ln w="1905"/>
            <a:solidFill>
              <a:srgbClr val="FFC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481043" y="193011"/>
        <a:ext cx="3799696" cy="905688"/>
      </dsp:txXfrm>
    </dsp:sp>
    <dsp:sp modelId="{274327BD-4F6C-498D-A115-379E00D68611}">
      <dsp:nvSpPr>
        <dsp:cNvPr id="0" name=""/>
        <dsp:cNvSpPr/>
      </dsp:nvSpPr>
      <dsp:spPr>
        <a:xfrm>
          <a:off x="0" y="2734510"/>
          <a:ext cx="5568126" cy="12048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2148" tIns="708152" rIns="43214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cap="none" spc="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Изучение английского языка</a:t>
          </a:r>
          <a:endParaRPr lang="ru-RU" sz="2400" b="1" kern="1200" cap="none" spc="0" dirty="0">
            <a:ln w="1905"/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0" y="2734510"/>
        <a:ext cx="5568126" cy="1204875"/>
      </dsp:txXfrm>
    </dsp:sp>
    <dsp:sp modelId="{FF44FE92-63ED-44CA-84DD-62C24CF0513D}">
      <dsp:nvSpPr>
        <dsp:cNvPr id="0" name=""/>
        <dsp:cNvSpPr/>
      </dsp:nvSpPr>
      <dsp:spPr>
        <a:xfrm>
          <a:off x="278406" y="2232670"/>
          <a:ext cx="3897688" cy="10036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7323" tIns="0" rIns="14732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cap="none" spc="0" dirty="0" smtClean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Мое хобби</a:t>
          </a:r>
          <a:endParaRPr lang="ru-RU" sz="2400" b="1" kern="1200" cap="none" spc="0" dirty="0">
            <a:ln w="1905"/>
            <a:solidFill>
              <a:srgbClr val="FFC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327402" y="2281666"/>
        <a:ext cx="3799696" cy="9056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E8ACAC-1375-4418-9D81-31F6B43E89E9}">
      <dsp:nvSpPr>
        <dsp:cNvPr id="0" name=""/>
        <dsp:cNvSpPr/>
      </dsp:nvSpPr>
      <dsp:spPr>
        <a:xfrm>
          <a:off x="72009" y="936116"/>
          <a:ext cx="3275041" cy="225333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Я, </a:t>
          </a:r>
          <a:r>
            <a:rPr lang="ru-RU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Тагаева</a:t>
          </a: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Фариза</a:t>
          </a: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Вахарсолтаевна</a:t>
          </a: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родилась 27 апреля в 1993 году в селе </a:t>
          </a:r>
          <a:r>
            <a:rPr lang="ru-RU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Гордали-Юрт</a:t>
          </a: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Гудермесского муниципального района ЧР.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38007" y="1002114"/>
        <a:ext cx="3143045" cy="2121340"/>
      </dsp:txXfrm>
    </dsp:sp>
    <dsp:sp modelId="{2F6F0759-7197-405A-8BF6-CA068EF77CBE}">
      <dsp:nvSpPr>
        <dsp:cNvPr id="0" name=""/>
        <dsp:cNvSpPr/>
      </dsp:nvSpPr>
      <dsp:spPr>
        <a:xfrm>
          <a:off x="3528386" y="17"/>
          <a:ext cx="3644719" cy="196531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После окончания МБОУ «</a:t>
          </a:r>
          <a:r>
            <a:rPr lang="ru-RU" sz="18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Гордали-Юртовская</a:t>
          </a: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СШ»,  я поступила в Чеченский Государственный Университет. В 2016 году защитила диплом о высшем образовании. 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585948" y="57579"/>
        <a:ext cx="3529595" cy="18501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4858" tIns="47429" rIns="94858" bIns="47429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1" cy="493316"/>
          </a:xfrm>
          <a:prstGeom prst="rect">
            <a:avLst/>
          </a:prstGeom>
        </p:spPr>
        <p:txBody>
          <a:bodyPr vert="horz" lIns="94858" tIns="47429" rIns="94858" bIns="47429" rtlCol="0"/>
          <a:lstStyle>
            <a:lvl1pPr algn="r">
              <a:defRPr sz="1300"/>
            </a:lvl1pPr>
          </a:lstStyle>
          <a:p>
            <a:fld id="{707F1C7F-0F19-4958-A71F-1FFD6EC94FCC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2918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8" tIns="47429" rIns="94858" bIns="4742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vert="horz" lIns="94858" tIns="47429" rIns="94858" bIns="4742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4858" tIns="47429" rIns="94858" bIns="47429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4" y="9371285"/>
            <a:ext cx="2918831" cy="493316"/>
          </a:xfrm>
          <a:prstGeom prst="rect">
            <a:avLst/>
          </a:prstGeom>
        </p:spPr>
        <p:txBody>
          <a:bodyPr vert="horz" lIns="94858" tIns="47429" rIns="94858" bIns="47429" rtlCol="0" anchor="b"/>
          <a:lstStyle>
            <a:lvl1pPr algn="r">
              <a:defRPr sz="1300"/>
            </a:lvl1pPr>
          </a:lstStyle>
          <a:p>
            <a:fld id="{B37F87FF-2260-4781-BF79-8DD376B200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311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F87FF-2260-4781-BF79-8DD376B20074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801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92E67-B9C9-40A3-BE78-299F5CB311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CFE-A8FB-416B-81B4-3ADCB4A684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0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92E67-B9C9-40A3-BE78-299F5CB311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CFE-A8FB-416B-81B4-3ADCB4A684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332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92E67-B9C9-40A3-BE78-299F5CB311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CFE-A8FB-416B-81B4-3ADCB4A684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90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 baseline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248000"/>
          </a:xfr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72905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92E67-B9C9-40A3-BE78-299F5CB311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CFE-A8FB-416B-81B4-3ADCB4A684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071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92E67-B9C9-40A3-BE78-299F5CB311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CFE-A8FB-416B-81B4-3ADCB4A684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52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92E67-B9C9-40A3-BE78-299F5CB311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CFE-A8FB-416B-81B4-3ADCB4A684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299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92E67-B9C9-40A3-BE78-299F5CB311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CFE-A8FB-416B-81B4-3ADCB4A684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772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92E67-B9C9-40A3-BE78-299F5CB311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CFE-A8FB-416B-81B4-3ADCB4A684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468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92E67-B9C9-40A3-BE78-299F5CB311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CFE-A8FB-416B-81B4-3ADCB4A684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753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92E67-B9C9-40A3-BE78-299F5CB311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CFE-A8FB-416B-81B4-3ADCB4A684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369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92E67-B9C9-40A3-BE78-299F5CB311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CFE-A8FB-416B-81B4-3ADCB4A684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7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92E67-B9C9-40A3-BE78-299F5CB311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40CFE-A8FB-416B-81B4-3ADCB4A684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92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-20181111-WA006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433" y="116899"/>
            <a:ext cx="609600" cy="609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38576" y="836712"/>
            <a:ext cx="6408712" cy="196977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4400" b="1" spc="50" dirty="0">
                <a:ln w="11430"/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Портфолио </a:t>
            </a:r>
            <a:endParaRPr lang="ru-RU" sz="4400" b="1" spc="50" dirty="0" smtClean="0">
              <a:ln w="11430"/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spc="50" dirty="0" smtClean="0">
                <a:ln w="11430"/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старшего </a:t>
            </a:r>
            <a:r>
              <a:rPr lang="ru-RU" sz="2800" b="1" spc="50" dirty="0">
                <a:ln w="11430"/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воспитателя </a:t>
            </a:r>
            <a:endParaRPr lang="ru-RU" sz="2800" b="1" spc="50" dirty="0" smtClean="0">
              <a:ln w="11430"/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spc="50" dirty="0" smtClean="0">
                <a:ln w="11430"/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Тагаевой </a:t>
            </a:r>
            <a:r>
              <a:rPr lang="ru-RU" sz="2800" b="1" spc="50" dirty="0">
                <a:ln w="11430"/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Фаризы </a:t>
            </a:r>
            <a:r>
              <a:rPr lang="ru-RU" sz="2800" b="1" spc="50" dirty="0" smtClean="0">
                <a:ln w="11430"/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Вахарсолтаевны</a:t>
            </a:r>
            <a:endParaRPr lang="ru-RU" sz="2800" b="1" spc="50" dirty="0">
              <a:ln w="11430"/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3497" y="4365104"/>
            <a:ext cx="6182771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>
                <a:ln w="11430"/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endParaRPr lang="ru-RU" sz="2400" b="1" spc="50" dirty="0" smtClean="0">
              <a:ln w="11430"/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spc="50" dirty="0" smtClean="0">
                <a:ln w="11430"/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spc="50" dirty="0">
                <a:ln w="11430"/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Детский сад №1 «</a:t>
            </a:r>
            <a:r>
              <a:rPr lang="ru-RU" sz="2400" b="1" spc="50" dirty="0" smtClean="0">
                <a:ln w="11430"/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Даймохк» </a:t>
            </a:r>
          </a:p>
          <a:p>
            <a:pPr algn="ctr"/>
            <a:r>
              <a:rPr lang="ru-RU" b="1" spc="50" dirty="0">
                <a:ln w="11430"/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b="1" spc="50" dirty="0" smtClean="0">
                <a:ln w="11430"/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spc="50" dirty="0" err="1">
                <a:ln w="11430"/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Гордали</a:t>
            </a:r>
            <a:r>
              <a:rPr lang="ru-RU" sz="2400" b="1" spc="50" dirty="0">
                <a:ln w="11430"/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-Юрт</a:t>
            </a:r>
          </a:p>
        </p:txBody>
      </p:sp>
    </p:spTree>
    <p:extLst>
      <p:ext uri="{BB962C8B-B14F-4D97-AF65-F5344CB8AC3E}">
        <p14:creationId xmlns:p14="http://schemas.microsoft.com/office/powerpoint/2010/main" val="34849804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3960440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476672"/>
            <a:ext cx="3888431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074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3744416" cy="52565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836712"/>
            <a:ext cx="3960440" cy="562318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0779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71" y="1700808"/>
            <a:ext cx="3477647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98742"/>
            <a:ext cx="3456384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79512" y="188640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Никогда не останавливаюсь на достигнутом, делюсь не задумываясь опытом работы, публикуя методические разработки…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502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3672408" cy="49685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332656"/>
            <a:ext cx="3600400" cy="49685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665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3933"/>
            <a:ext cx="8280920" cy="6570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256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0" y="404664"/>
            <a:ext cx="3744416" cy="51125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88640"/>
            <a:ext cx="4638964" cy="3168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3309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4664"/>
            <a:ext cx="4752528" cy="6021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383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60648"/>
            <a:ext cx="4724822" cy="61653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1334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Фотогаллерея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8" t="16363" r="5641"/>
          <a:stretch/>
        </p:blipFill>
        <p:spPr>
          <a:xfrm>
            <a:off x="395536" y="1196752"/>
            <a:ext cx="3972911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909" y="1196752"/>
            <a:ext cx="4206233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181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88640"/>
            <a:ext cx="5616624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r="16092"/>
          <a:stretch/>
        </p:blipFill>
        <p:spPr>
          <a:xfrm>
            <a:off x="107504" y="2620213"/>
            <a:ext cx="5656660" cy="4215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125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949141191"/>
              </p:ext>
            </p:extLst>
          </p:nvPr>
        </p:nvGraphicFramePr>
        <p:xfrm>
          <a:off x="395536" y="548680"/>
          <a:ext cx="5568126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7582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8640"/>
            <a:ext cx="7920880" cy="6425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211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5832648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3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" r="12970"/>
          <a:stretch/>
        </p:blipFill>
        <p:spPr>
          <a:xfrm>
            <a:off x="746234" y="0"/>
            <a:ext cx="7498174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r="23564"/>
          <a:stretch/>
        </p:blipFill>
        <p:spPr>
          <a:xfrm>
            <a:off x="395536" y="3384376"/>
            <a:ext cx="4824536" cy="3323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" r="8276"/>
          <a:stretch/>
        </p:blipFill>
        <p:spPr>
          <a:xfrm>
            <a:off x="357064" y="116632"/>
            <a:ext cx="8352928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21"/>
          <a:stretch/>
        </p:blipFill>
        <p:spPr>
          <a:xfrm>
            <a:off x="107504" y="3476212"/>
            <a:ext cx="5612524" cy="339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855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813690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 r="12299"/>
          <a:stretch/>
        </p:blipFill>
        <p:spPr>
          <a:xfrm>
            <a:off x="323528" y="3573016"/>
            <a:ext cx="5112568" cy="3207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9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4"/>
          <a:stretch/>
        </p:blipFill>
        <p:spPr>
          <a:xfrm>
            <a:off x="395536" y="404543"/>
            <a:ext cx="8208912" cy="5975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1128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пасибо за внимание! Картинки для презентаци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1" b="23362"/>
          <a:stretch/>
        </p:blipFill>
        <p:spPr bwMode="auto">
          <a:xfrm>
            <a:off x="539552" y="1124744"/>
            <a:ext cx="8064895" cy="38884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353162"/>
            <a:ext cx="77768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noFill/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Сообщаю о себе следующие сведения</a:t>
            </a:r>
            <a:endParaRPr lang="ru-RU" sz="3200" b="1" dirty="0">
              <a:ln w="17780" cmpd="sng">
                <a:noFill/>
                <a:prstDash val="solid"/>
                <a:miter lim="800000"/>
              </a:ln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470071427"/>
              </p:ext>
            </p:extLst>
          </p:nvPr>
        </p:nvGraphicFramePr>
        <p:xfrm>
          <a:off x="611560" y="1268760"/>
          <a:ext cx="7200800" cy="3507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70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087" y="635496"/>
            <a:ext cx="4860220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46807"/>
            <a:ext cx="4644296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888342" y="5665"/>
            <a:ext cx="2304256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>
                <a:ln w="11430"/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2400" b="1" spc="50" dirty="0">
              <a:ln w="11430"/>
              <a:solidFill>
                <a:srgbClr val="FFC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3082073"/>
            <a:ext cx="2556604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Переподготовка</a:t>
            </a:r>
            <a:endParaRPr lang="ru-RU" sz="2400" b="1" spc="50" dirty="0">
              <a:ln w="11430"/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18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79512" y="330225"/>
            <a:ext cx="5688632" cy="122656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Повышение квалификации</a:t>
            </a: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" t="17356" r="4033" b="20729"/>
          <a:stretch/>
        </p:blipFill>
        <p:spPr>
          <a:xfrm rot="5400000" flipH="1" flipV="1">
            <a:off x="863587" y="944725"/>
            <a:ext cx="4104456" cy="53285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122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772400" cy="122656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Достижения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результаты педагогической деятельности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35878"/>
            <a:ext cx="7992888" cy="4933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812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noFill/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«Педагог перестает быть педагогом, </a:t>
            </a:r>
          </a:p>
          <a:p>
            <a:pPr algn="ctr"/>
            <a:r>
              <a:rPr lang="ru-RU" sz="2800" b="1" cap="all" dirty="0" smtClean="0">
                <a:ln w="9000" cmpd="sng">
                  <a:noFill/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если не постигает ничего нового!»</a:t>
            </a:r>
            <a:endParaRPr lang="ru-RU" sz="2800" b="1" cap="all" dirty="0">
              <a:ln w="9000" cmpd="sng">
                <a:noFill/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18" y="1700808"/>
            <a:ext cx="2664296" cy="41793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827" y="1730957"/>
            <a:ext cx="2952329" cy="41793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173" y="1752881"/>
            <a:ext cx="2736305" cy="41272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7467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476672"/>
            <a:ext cx="2808312" cy="3933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564904"/>
            <a:ext cx="2736304" cy="4077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678" y="476672"/>
            <a:ext cx="2880320" cy="4077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0423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07"/>
            <a:ext cx="2699792" cy="3933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620688"/>
            <a:ext cx="2736304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96752"/>
            <a:ext cx="2520280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866" y="2348880"/>
            <a:ext cx="2786654" cy="4246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0637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8046</TotalTime>
  <Words>123</Words>
  <Application>Microsoft Office PowerPoint</Application>
  <PresentationFormat>Экран (4:3)</PresentationFormat>
  <Paragraphs>22</Paragraphs>
  <Slides>26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Повышение квалификации</vt:lpstr>
      <vt:lpstr>Достижения и результаты педагогической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Фотогаллерея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MAGNUM</dc:creator>
  <cp:lastModifiedBy>Admin</cp:lastModifiedBy>
  <cp:revision>278</cp:revision>
  <cp:lastPrinted>2018-11-12T05:18:52Z</cp:lastPrinted>
  <dcterms:created xsi:type="dcterms:W3CDTF">2015-01-02T14:40:18Z</dcterms:created>
  <dcterms:modified xsi:type="dcterms:W3CDTF">2022-02-14T11:27:38Z</dcterms:modified>
</cp:coreProperties>
</file>